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26.10.2021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26.10.2021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26.10.2021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26.10.2021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26.10.2021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2077" y="1915961"/>
            <a:ext cx="8756557" cy="3168352"/>
          </a:xfrm>
        </p:spPr>
        <p:txBody>
          <a:bodyPr>
            <a:noAutofit/>
          </a:bodyPr>
          <a:lstStyle/>
          <a:p>
            <a:r>
              <a:rPr lang="ru-RU" sz="8000" dirty="0"/>
              <a:t>Тема </a:t>
            </a:r>
            <a:r>
              <a:rPr lang="ru-RU" sz="8000" dirty="0" smtClean="0"/>
              <a:t>9. Лекция </a:t>
            </a:r>
            <a:r>
              <a:rPr lang="ru-RU" sz="8000"/>
              <a:t>8</a:t>
            </a:r>
            <a:r>
              <a:rPr lang="ru-RU" sz="8000" smtClean="0"/>
              <a:t> </a:t>
            </a:r>
            <a:r>
              <a:rPr lang="ru-RU"/>
              <a:t>Виды и конструкции снегозадерживающих ограждений</a:t>
            </a:r>
            <a:endParaRPr lang="ru-RU" sz="4800" dirty="0"/>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612</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9. Лекция 8 Виды и конструкции снегозадерживающих ограждений</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29</cp:revision>
  <dcterms:created xsi:type="dcterms:W3CDTF">2021-09-17T15:40:11Z</dcterms:created>
  <dcterms:modified xsi:type="dcterms:W3CDTF">2021-10-26T15:32:46Z</dcterms:modified>
</cp:coreProperties>
</file>